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2" r:id="rId6"/>
    <p:sldId id="263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225C5-9FA7-43F3-9B19-AF09D8455F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26A8F-CCFC-4724-A007-2998ECC4D7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26613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18819-45A7-42B1-BF2B-CC882ADCE4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25FB3-F939-46C4-9DCB-D720489740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4182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6BF30-3C84-48F2-826F-631B6B42241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B2026-AC1D-4E69-97B2-FF144D9276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22327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225C5-9FA7-43F3-9B19-AF09D8455F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26A8F-CCFC-4724-A007-2998ECC4D7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266132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BF19F-387F-4845-BCB2-C5524884D1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B9ABF-A9F1-4130-B092-94445312FCB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6183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D28D5-E508-4831-A5A6-C79ADBD4A5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CB5C3-0E79-4A9D-99A3-0199DE277E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5561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18748-FBF3-4DB5-BFDC-8B9BA04940C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F31F0-DE57-43F8-ADEB-E5A9B521F6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340786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277B2-6B08-4FF0-8410-B492C24132E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F0266-4A44-4C97-AC10-D07694B408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428554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C03BB-E4B8-4985-A15E-D6A2534F8AB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20E7-EF68-44F7-BBC3-B400895D73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073710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B5840-A258-46A6-A192-096D9E20FBF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7D42D-26C9-4C04-A794-CE4FA75E92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81289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5AD08-924F-40BF-9CA9-71C238A940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213C0-3B18-4184-B181-E6B5649B35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945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BF19F-387F-4845-BCB2-C5524884D19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B9ABF-A9F1-4130-B092-94445312FCB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61835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8A64E-407C-4139-BC7F-77317D103F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EA722-F137-41C2-8104-F1B8BA9394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42178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18819-45A7-42B1-BF2B-CC882ADCE4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25FB3-F939-46C4-9DCB-D7204897408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41828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6BF30-3C84-48F2-826F-631B6B42241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B2026-AC1D-4E69-97B2-FF144D9276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2232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D28D5-E508-4831-A5A6-C79ADBD4A54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CB5C3-0E79-4A9D-99A3-0199DE277E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556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18748-FBF3-4DB5-BFDC-8B9BA04940C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F31F0-DE57-43F8-ADEB-E5A9B521F6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34078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277B2-6B08-4FF0-8410-B492C24132E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F0266-4A44-4C97-AC10-D07694B408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42855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C03BB-E4B8-4985-A15E-D6A2534F8AB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20E7-EF68-44F7-BBC3-B400895D73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07371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B5840-A258-46A6-A192-096D9E20FBF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7D42D-26C9-4C04-A794-CE4FA75E92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8128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5AD08-924F-40BF-9CA9-71C238A940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213C0-3B18-4184-B181-E6B5649B35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9453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8A64E-407C-4139-BC7F-77317D103F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EA722-F137-41C2-8104-F1B8BA9394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4217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BB9448-57B5-477E-A44A-42721CF3BF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39F815-F4F7-467F-85A7-0D5A60ED40A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1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BBB9448-57B5-477E-A44A-42721CF3BF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16.09.2021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39F815-F4F7-467F-85A7-0D5A60ED40A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1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endParaRPr lang="ru-RU" altLang="ru-RU" sz="4000" b="1" dirty="0" smtClean="0">
              <a:solidFill>
                <a:schemeClr val="accent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3608" y="260648"/>
            <a:ext cx="7272808" cy="6048672"/>
          </a:xfrm>
        </p:spPr>
        <p:txBody>
          <a:bodyPr/>
          <a:lstStyle/>
          <a:p>
            <a:r>
              <a:rPr lang="ru-RU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 (</a:t>
            </a:r>
            <a:r>
              <a:rPr lang="ru-RU" sz="1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фото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аттестацияләнә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торган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вазыйфа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өстәмә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рәвештә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укытыла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торган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фән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белгечлек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күрсәтелә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өстәмә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педагогик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хезмәткәрләре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профиль,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юнәлеше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методистлар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методик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юнәлеше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бакчасының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исеме</a:t>
            </a:r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(педагогик)/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белгечлек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дәрәҗәсе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югары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диплом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квалификация, диплом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датасын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күрсәтеп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реквизитлары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категориясе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булса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кв.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категориясен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гамәлдә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срогы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тәмамлану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атасы</a:t>
            </a:r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Дәүләт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тармак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бүләкләре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исәптән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мактау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грамоталары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бүләкнең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тулы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бүләкләү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елы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башка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бүләкләр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рәхмәт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хатлары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һ. б.)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6775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r>
              <a:rPr lang="tt-RU" altLang="ru-RU" dirty="0" smtClean="0">
                <a:solidFill>
                  <a:srgbClr val="FF0000"/>
                </a:solidFill>
              </a:rPr>
              <a:t/>
            </a:r>
            <a:br>
              <a:rPr lang="tt-RU" altLang="ru-RU" dirty="0" smtClean="0">
                <a:solidFill>
                  <a:srgbClr val="FF0000"/>
                </a:solidFill>
              </a:rPr>
            </a:br>
            <a:endParaRPr lang="ru-RU" altLang="ru-RU" sz="4000" b="1" dirty="0" smtClean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Аттестациягә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кадәрге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чорда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(3-5 ел) педагогик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тәҗрибәне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endParaRPr lang="ru-RU" sz="1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Үткәрелгән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ачык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дәресләр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дәрестән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тыш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</a:t>
            </a:r>
            <a:endParaRPr lang="ru-RU" sz="1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Семинарларда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үткәрү</a:t>
            </a:r>
            <a:endParaRPr lang="ru-RU" sz="1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Конференцияләрдә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чыгышлар</a:t>
            </a:r>
            <a:endParaRPr lang="ru-RU" sz="1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t-RU" sz="16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t-RU" sz="16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Публикацияләр</a:t>
            </a:r>
            <a:endParaRPr lang="ru-RU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6775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Конкурсларда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нәтиҗәләре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проектын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тормышка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ашыру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кысаларында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конкурс,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осталык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конкурслары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методик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конкурслар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һ. б.)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таблицада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14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/>
          <a:lstStyle/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Проектларда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исәптән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программалары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дәреслекләр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берләшмәләрнең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чараларында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педагогик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йортлары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студентларының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педагогик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практикасы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бел</a:t>
            </a:r>
            <a:r>
              <a:rPr lang="tt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ән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җитәкчелек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һ. б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эшчәнлек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t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авторлык,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эшчәнлек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нәтиҗәләре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6117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3-5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елда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укыту-тәрбия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нәтиҗәләре</a:t>
            </a:r>
            <a:endPara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(б/б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тәрбияләнүчеләрнең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фән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нәтиҗәләре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(б/б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тәрбияләнүчеләрнең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фәнни-гамәли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конференцияләрдә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нәтиҗәләре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Аттестацияләнә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хезмәткәрнең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укытыла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предметыннан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еллык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сыйфатының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торышы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БДИ, ТДИ, ВПР нәтиҗәләре (диаграммада, таблицада, һәм башкалар)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362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Укучыларның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(б/б </a:t>
            </a:r>
            <a:r>
              <a:rPr lang="ru-RU" sz="1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тәрбияләнүчеләрнең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конкурсларда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смотрларда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концертларда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ярышларда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һ. б.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фән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(педагогик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тарафыннан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гамәлгә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ашырыла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торган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программасының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профиле) </a:t>
            </a:r>
            <a:r>
              <a:rPr lang="ru-RU" sz="1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конкурсларда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нәтиҗәләре</a:t>
            </a:r>
            <a:endPara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t-RU" dirty="0" smtClean="0"/>
              <a:t>таблицада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88093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302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1_Тема Office</vt:lpstr>
      <vt:lpstr>2_Тема Office</vt:lpstr>
      <vt:lpstr>      </vt:lpstr>
      <vt:lpstr>      </vt:lpstr>
      <vt:lpstr>Конкурсларда катнашу нәтиҗәләре («Мәгариф» милли проектын тормышка ашыру кысаларында конкурс, һөнәри осталык конкурслары, методик конкурслар һ. б.)</vt:lpstr>
      <vt:lpstr>Презентация PowerPoint</vt:lpstr>
      <vt:lpstr>. Соңгы 3-5 елда укыту-тәрбия эшчәнлеге нәтиҗәләре</vt:lpstr>
      <vt:lpstr>Укучыларның (б/б тәрбияләнүчеләрнең) конкурсларда, смотрларда, концертларда, ярышларда һ. б. фән буенча (педагогик хезмәткәр тарафыннан гамәлгә ашырыла торган белем бирү программасының профиле) конкурсларда катнашу нәтиҗәләре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detsad1</dc:creator>
  <cp:lastModifiedBy>detsad1</cp:lastModifiedBy>
  <cp:revision>18</cp:revision>
  <dcterms:created xsi:type="dcterms:W3CDTF">2021-09-16T10:55:42Z</dcterms:created>
  <dcterms:modified xsi:type="dcterms:W3CDTF">2021-09-16T17:36:00Z</dcterms:modified>
</cp:coreProperties>
</file>